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68AB0-6E68-4D91-8928-35FFDC5F6D3E}" v="6" dt="2024-02-25T23:40:01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407" autoAdjust="0"/>
  </p:normalViewPr>
  <p:slideViewPr>
    <p:cSldViewPr snapToGrid="0">
      <p:cViewPr varScale="1">
        <p:scale>
          <a:sx n="80" d="100"/>
          <a:sy n="8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CBD68AB0-6E68-4D91-8928-35FFDC5F6D3E}"/>
    <pc:docChg chg="custSel addSld modSld">
      <pc:chgData name="Meredith Engel" userId="584ccff6c896c099" providerId="LiveId" clId="{CBD68AB0-6E68-4D91-8928-35FFDC5F6D3E}" dt="2024-02-25T23:40:42.332" v="144" actId="12"/>
      <pc:docMkLst>
        <pc:docMk/>
      </pc:docMkLst>
      <pc:sldChg chg="modSp mod">
        <pc:chgData name="Meredith Engel" userId="584ccff6c896c099" providerId="LiveId" clId="{CBD68AB0-6E68-4D91-8928-35FFDC5F6D3E}" dt="2024-02-25T23:23:09.415" v="15" actId="20577"/>
        <pc:sldMkLst>
          <pc:docMk/>
          <pc:sldMk cId="259095375" sldId="256"/>
        </pc:sldMkLst>
        <pc:spChg chg="mod">
          <ac:chgData name="Meredith Engel" userId="584ccff6c896c099" providerId="LiveId" clId="{CBD68AB0-6E68-4D91-8928-35FFDC5F6D3E}" dt="2024-02-25T23:23:09.415" v="15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CBD68AB0-6E68-4D91-8928-35FFDC5F6D3E}" dt="2024-02-25T23:24:49.464" v="45" actId="20577"/>
        <pc:sldMkLst>
          <pc:docMk/>
          <pc:sldMk cId="2055404269" sldId="257"/>
        </pc:sldMkLst>
        <pc:spChg chg="mod">
          <ac:chgData name="Meredith Engel" userId="584ccff6c896c099" providerId="LiveId" clId="{CBD68AB0-6E68-4D91-8928-35FFDC5F6D3E}" dt="2024-02-25T23:23:52.034" v="42" actId="14100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CBD68AB0-6E68-4D91-8928-35FFDC5F6D3E}" dt="2024-02-25T23:24:49.464" v="45" actId="20577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10" creationId="{3F088236-D655-4F88-B238-E16762358025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12" creationId="{3DAC0C92-199E-475C-9390-119A9B027276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14" creationId="{C4CFB339-0ED8-4FE2-9EF1-6D1375B8499B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16" creationId="{31896C80-2069-4431-9C19-83B913734490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18" creationId="{BF120A21-0841-4823-B0C4-28AEBCEF9B78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20" creationId="{DBB05BAE-BBD3-4289-899F-A6851503C6B0}"/>
          </ac:spMkLst>
        </pc:spChg>
        <pc:spChg chg="del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22" creationId="{9874D11C-36F5-4BBE-A490-019A54E953B0}"/>
          </ac:spMkLst>
        </pc:spChg>
        <pc:spChg chg="add">
          <ac:chgData name="Meredith Engel" userId="584ccff6c896c099" providerId="LiveId" clId="{CBD68AB0-6E68-4D91-8928-35FFDC5F6D3E}" dt="2024-02-25T23:23:37.730" v="18" actId="26606"/>
          <ac:spMkLst>
            <pc:docMk/>
            <pc:sldMk cId="2055404269" sldId="257"/>
            <ac:spMk id="127" creationId="{3BCB5F6A-9EB0-40B0-9D13-3023E9A20508}"/>
          </ac:spMkLst>
        </pc:spChg>
        <pc:picChg chg="add mod">
          <ac:chgData name="Meredith Engel" userId="584ccff6c896c099" providerId="LiveId" clId="{CBD68AB0-6E68-4D91-8928-35FFDC5F6D3E}" dt="2024-02-25T23:23:37.730" v="18" actId="26606"/>
          <ac:picMkLst>
            <pc:docMk/>
            <pc:sldMk cId="2055404269" sldId="257"/>
            <ac:picMk id="5" creationId="{ED2EC3C4-4802-FCD8-F802-0431E6C5FF8C}"/>
          </ac:picMkLst>
        </pc:picChg>
        <pc:picChg chg="del">
          <ac:chgData name="Meredith Engel" userId="584ccff6c896c099" providerId="LiveId" clId="{CBD68AB0-6E68-4D91-8928-35FFDC5F6D3E}" dt="2024-02-25T23:23:31.824" v="16" actId="478"/>
          <ac:picMkLst>
            <pc:docMk/>
            <pc:sldMk cId="2055404269" sldId="257"/>
            <ac:picMk id="8" creationId="{F6159E97-799D-FD9D-4279-93A62D2DBD72}"/>
          </ac:picMkLst>
        </pc:picChg>
        <pc:cxnChg chg="del">
          <ac:chgData name="Meredith Engel" userId="584ccff6c896c099" providerId="LiveId" clId="{CBD68AB0-6E68-4D91-8928-35FFDC5F6D3E}" dt="2024-02-25T23:23:37.730" v="18" actId="26606"/>
          <ac:cxnSpMkLst>
            <pc:docMk/>
            <pc:sldMk cId="2055404269" sldId="257"/>
            <ac:cxnSpMk id="106" creationId="{64FA5DFF-7FE6-4855-84E6-DFA78EE978BD}"/>
          </ac:cxnSpMkLst>
        </pc:cxnChg>
        <pc:cxnChg chg="del">
          <ac:chgData name="Meredith Engel" userId="584ccff6c896c099" providerId="LiveId" clId="{CBD68AB0-6E68-4D91-8928-35FFDC5F6D3E}" dt="2024-02-25T23:23:37.730" v="18" actId="26606"/>
          <ac:cxnSpMkLst>
            <pc:docMk/>
            <pc:sldMk cId="2055404269" sldId="257"/>
            <ac:cxnSpMk id="108" creationId="{2AFD8CBA-54A3-4363-991B-B9C631BBFA74}"/>
          </ac:cxnSpMkLst>
        </pc:cxnChg>
      </pc:sldChg>
      <pc:sldChg chg="addSp delSp modSp mod">
        <pc:chgData name="Meredith Engel" userId="584ccff6c896c099" providerId="LiveId" clId="{CBD68AB0-6E68-4D91-8928-35FFDC5F6D3E}" dt="2024-02-25T23:35:11.958" v="106"/>
        <pc:sldMkLst>
          <pc:docMk/>
          <pc:sldMk cId="538542566" sldId="259"/>
        </pc:sldMkLst>
        <pc:spChg chg="mod">
          <ac:chgData name="Meredith Engel" userId="584ccff6c896c099" providerId="LiveId" clId="{CBD68AB0-6E68-4D91-8928-35FFDC5F6D3E}" dt="2024-02-25T23:34:26.568" v="101" actId="20577"/>
          <ac:spMkLst>
            <pc:docMk/>
            <pc:sldMk cId="538542566" sldId="259"/>
            <ac:spMk id="2" creationId="{FDB20431-04F3-591E-7186-B835C8D8C083}"/>
          </ac:spMkLst>
        </pc:spChg>
        <pc:spChg chg="mod">
          <ac:chgData name="Meredith Engel" userId="584ccff6c896c099" providerId="LiveId" clId="{CBD68AB0-6E68-4D91-8928-35FFDC5F6D3E}" dt="2024-02-25T23:35:11.958" v="106"/>
          <ac:spMkLst>
            <pc:docMk/>
            <pc:sldMk cId="538542566" sldId="259"/>
            <ac:spMk id="8" creationId="{A1521731-EB3B-FB3D-1115-0CB5266DC19D}"/>
          </ac:spMkLst>
        </pc:spChg>
        <pc:spChg chg="add">
          <ac:chgData name="Meredith Engel" userId="584ccff6c896c099" providerId="LiveId" clId="{CBD68AB0-6E68-4D91-8928-35FFDC5F6D3E}" dt="2024-02-25T23:30:07.624" v="63" actId="26606"/>
          <ac:spMkLst>
            <pc:docMk/>
            <pc:sldMk cId="538542566" sldId="259"/>
            <ac:spMk id="14" creationId="{3BCB5F6A-9EB0-40B0-9D13-3023E9A20508}"/>
          </ac:spMkLst>
        </pc:spChg>
        <pc:picChg chg="add mod ord">
          <ac:chgData name="Meredith Engel" userId="584ccff6c896c099" providerId="LiveId" clId="{CBD68AB0-6E68-4D91-8928-35FFDC5F6D3E}" dt="2024-02-25T23:30:07.624" v="63" actId="26606"/>
          <ac:picMkLst>
            <pc:docMk/>
            <pc:sldMk cId="538542566" sldId="259"/>
            <ac:picMk id="5" creationId="{E04C9878-433A-98D0-39FC-7BA12C6B9ABF}"/>
          </ac:picMkLst>
        </pc:picChg>
        <pc:picChg chg="del">
          <ac:chgData name="Meredith Engel" userId="584ccff6c896c099" providerId="LiveId" clId="{CBD68AB0-6E68-4D91-8928-35FFDC5F6D3E}" dt="2024-02-25T23:30:01.882" v="61" actId="478"/>
          <ac:picMkLst>
            <pc:docMk/>
            <pc:sldMk cId="538542566" sldId="259"/>
            <ac:picMk id="10" creationId="{7888474A-CCEF-080E-11C4-2B713BD1CB36}"/>
          </ac:picMkLst>
        </pc:picChg>
      </pc:sldChg>
      <pc:sldChg chg="addSp delSp modSp mod">
        <pc:chgData name="Meredith Engel" userId="584ccff6c896c099" providerId="LiveId" clId="{CBD68AB0-6E68-4D91-8928-35FFDC5F6D3E}" dt="2024-02-25T23:31:14.608" v="76" actId="1076"/>
        <pc:sldMkLst>
          <pc:docMk/>
          <pc:sldMk cId="1336562856" sldId="260"/>
        </pc:sldMkLst>
        <pc:spChg chg="mod">
          <ac:chgData name="Meredith Engel" userId="584ccff6c896c099" providerId="LiveId" clId="{CBD68AB0-6E68-4D91-8928-35FFDC5F6D3E}" dt="2024-02-25T23:25:22.443" v="51" actId="20577"/>
          <ac:spMkLst>
            <pc:docMk/>
            <pc:sldMk cId="1336562856" sldId="260"/>
            <ac:spMk id="2" creationId="{2FB46A8D-B4ED-62A3-71F6-4EF35876D64C}"/>
          </ac:spMkLst>
        </pc:spChg>
        <pc:spChg chg="mod">
          <ac:chgData name="Meredith Engel" userId="584ccff6c896c099" providerId="LiveId" clId="{CBD68AB0-6E68-4D91-8928-35FFDC5F6D3E}" dt="2024-02-25T23:31:14.608" v="76" actId="1076"/>
          <ac:spMkLst>
            <pc:docMk/>
            <pc:sldMk cId="1336562856" sldId="260"/>
            <ac:spMk id="3" creationId="{E522DE79-49A9-561A-34BD-41187BDD486C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20" creationId="{3F088236-D655-4F88-B238-E16762358025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22" creationId="{3DAC0C92-199E-475C-9390-119A9B027276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24" creationId="{C4CFB339-0ED8-4FE2-9EF1-6D1375B8499B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26" creationId="{31896C80-2069-4431-9C19-83B913734490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28" creationId="{BF120A21-0841-4823-B0C4-28AEBCEF9B78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30" creationId="{DBB05BAE-BBD3-4289-899F-A6851503C6B0}"/>
          </ac:spMkLst>
        </pc:spChg>
        <pc:spChg chg="del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32" creationId="{9874D11C-36F5-4BBE-A490-019A54E953B0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41" creationId="{3F088236-D655-4F88-B238-E16762358025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43" creationId="{3DAC0C92-199E-475C-9390-119A9B027276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45" creationId="{C4CFB339-0ED8-4FE2-9EF1-6D1375B8499B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47" creationId="{31896C80-2069-4431-9C19-83B913734490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49" creationId="{BF120A21-0841-4823-B0C4-28AEBCEF9B78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51" creationId="{DBB05BAE-BBD3-4289-899F-A6851503C6B0}"/>
          </ac:spMkLst>
        </pc:spChg>
        <pc:spChg chg="add">
          <ac:chgData name="Meredith Engel" userId="584ccff6c896c099" providerId="LiveId" clId="{CBD68AB0-6E68-4D91-8928-35FFDC5F6D3E}" dt="2024-02-25T23:31:00.171" v="65" actId="26606"/>
          <ac:spMkLst>
            <pc:docMk/>
            <pc:sldMk cId="1336562856" sldId="260"/>
            <ac:spMk id="53" creationId="{9874D11C-36F5-4BBE-A490-019A54E953B0}"/>
          </ac:spMkLst>
        </pc:spChg>
        <pc:picChg chg="add mod ord">
          <ac:chgData name="Meredith Engel" userId="584ccff6c896c099" providerId="LiveId" clId="{CBD68AB0-6E68-4D91-8928-35FFDC5F6D3E}" dt="2024-02-25T23:31:00.171" v="65" actId="26606"/>
          <ac:picMkLst>
            <pc:docMk/>
            <pc:sldMk cId="1336562856" sldId="260"/>
            <ac:picMk id="5" creationId="{BBDBC656-A9E8-1C1A-9576-309BE7ABCF20}"/>
          </ac:picMkLst>
        </pc:picChg>
        <pc:picChg chg="del">
          <ac:chgData name="Meredith Engel" userId="584ccff6c896c099" providerId="LiveId" clId="{CBD68AB0-6E68-4D91-8928-35FFDC5F6D3E}" dt="2024-02-25T23:25:28.600" v="52" actId="478"/>
          <ac:picMkLst>
            <pc:docMk/>
            <pc:sldMk cId="1336562856" sldId="260"/>
            <ac:picMk id="11" creationId="{B3127C07-05B2-04E9-00EC-D3DB48101C6A}"/>
          </ac:picMkLst>
        </pc:picChg>
        <pc:cxnChg chg="del">
          <ac:chgData name="Meredith Engel" userId="584ccff6c896c099" providerId="LiveId" clId="{CBD68AB0-6E68-4D91-8928-35FFDC5F6D3E}" dt="2024-02-25T23:31:00.171" v="65" actId="26606"/>
          <ac:cxnSpMkLst>
            <pc:docMk/>
            <pc:sldMk cId="1336562856" sldId="260"/>
            <ac:cxnSpMk id="16" creationId="{64FA5DFF-7FE6-4855-84E6-DFA78EE978BD}"/>
          </ac:cxnSpMkLst>
        </pc:cxnChg>
        <pc:cxnChg chg="del">
          <ac:chgData name="Meredith Engel" userId="584ccff6c896c099" providerId="LiveId" clId="{CBD68AB0-6E68-4D91-8928-35FFDC5F6D3E}" dt="2024-02-25T23:31:00.171" v="65" actId="26606"/>
          <ac:cxnSpMkLst>
            <pc:docMk/>
            <pc:sldMk cId="1336562856" sldId="260"/>
            <ac:cxnSpMk id="18" creationId="{2AFD8CBA-54A3-4363-991B-B9C631BBFA74}"/>
          </ac:cxnSpMkLst>
        </pc:cxnChg>
        <pc:cxnChg chg="add">
          <ac:chgData name="Meredith Engel" userId="584ccff6c896c099" providerId="LiveId" clId="{CBD68AB0-6E68-4D91-8928-35FFDC5F6D3E}" dt="2024-02-25T23:31:00.171" v="65" actId="26606"/>
          <ac:cxnSpMkLst>
            <pc:docMk/>
            <pc:sldMk cId="1336562856" sldId="260"/>
            <ac:cxnSpMk id="37" creationId="{64FA5DFF-7FE6-4855-84E6-DFA78EE978BD}"/>
          </ac:cxnSpMkLst>
        </pc:cxnChg>
        <pc:cxnChg chg="add">
          <ac:chgData name="Meredith Engel" userId="584ccff6c896c099" providerId="LiveId" clId="{CBD68AB0-6E68-4D91-8928-35FFDC5F6D3E}" dt="2024-02-25T23:31:00.171" v="65" actId="26606"/>
          <ac:cxnSpMkLst>
            <pc:docMk/>
            <pc:sldMk cId="1336562856" sldId="260"/>
            <ac:cxnSpMk id="39" creationId="{2AFD8CBA-54A3-4363-991B-B9C631BBFA74}"/>
          </ac:cxnSpMkLst>
        </pc:cxnChg>
      </pc:sldChg>
      <pc:sldChg chg="addSp delSp modSp add mod">
        <pc:chgData name="Meredith Engel" userId="584ccff6c896c099" providerId="LiveId" clId="{CBD68AB0-6E68-4D91-8928-35FFDC5F6D3E}" dt="2024-02-25T23:33:45.541" v="96" actId="14100"/>
        <pc:sldMkLst>
          <pc:docMk/>
          <pc:sldMk cId="3734676949" sldId="261"/>
        </pc:sldMkLst>
        <pc:spChg chg="mod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2" creationId="{2FB46A8D-B4ED-62A3-71F6-4EF35876D64C}"/>
          </ac:spMkLst>
        </pc:spChg>
        <pc:spChg chg="mod">
          <ac:chgData name="Meredith Engel" userId="584ccff6c896c099" providerId="LiveId" clId="{CBD68AB0-6E68-4D91-8928-35FFDC5F6D3E}" dt="2024-02-25T23:33:45.541" v="96" actId="14100"/>
          <ac:spMkLst>
            <pc:docMk/>
            <pc:sldMk cId="3734676949" sldId="261"/>
            <ac:spMk id="3" creationId="{E522DE79-49A9-561A-34BD-41187BDD486C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41" creationId="{3F088236-D655-4F88-B238-E16762358025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43" creationId="{3DAC0C92-199E-475C-9390-119A9B027276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45" creationId="{C4CFB339-0ED8-4FE2-9EF1-6D1375B8499B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47" creationId="{31896C80-2069-4431-9C19-83B913734490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49" creationId="{BF120A21-0841-4823-B0C4-28AEBCEF9B78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51" creationId="{DBB05BAE-BBD3-4289-899F-A6851503C6B0}"/>
          </ac:spMkLst>
        </pc:spChg>
        <pc:spChg chg="del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53" creationId="{9874D11C-36F5-4BBE-A490-019A54E953B0}"/>
          </ac:spMkLst>
        </pc:spChg>
        <pc:spChg chg="add">
          <ac:chgData name="Meredith Engel" userId="584ccff6c896c099" providerId="LiveId" clId="{CBD68AB0-6E68-4D91-8928-35FFDC5F6D3E}" dt="2024-02-25T23:32:46.996" v="90" actId="26606"/>
          <ac:spMkLst>
            <pc:docMk/>
            <pc:sldMk cId="3734676949" sldId="261"/>
            <ac:spMk id="58" creationId="{3BCB5F6A-9EB0-40B0-9D13-3023E9A20508}"/>
          </ac:spMkLst>
        </pc:spChg>
        <pc:picChg chg="del">
          <ac:chgData name="Meredith Engel" userId="584ccff6c896c099" providerId="LiveId" clId="{CBD68AB0-6E68-4D91-8928-35FFDC5F6D3E}" dt="2024-02-25T23:32:39.633" v="88" actId="478"/>
          <ac:picMkLst>
            <pc:docMk/>
            <pc:sldMk cId="3734676949" sldId="261"/>
            <ac:picMk id="5" creationId="{BBDBC656-A9E8-1C1A-9576-309BE7ABCF20}"/>
          </ac:picMkLst>
        </pc:picChg>
        <pc:picChg chg="add mod">
          <ac:chgData name="Meredith Engel" userId="584ccff6c896c099" providerId="LiveId" clId="{CBD68AB0-6E68-4D91-8928-35FFDC5F6D3E}" dt="2024-02-25T23:32:46.996" v="90" actId="26606"/>
          <ac:picMkLst>
            <pc:docMk/>
            <pc:sldMk cId="3734676949" sldId="261"/>
            <ac:picMk id="6" creationId="{EFA791A1-FC1B-26B2-7DC2-F8A2EC6ADDF3}"/>
          </ac:picMkLst>
        </pc:picChg>
        <pc:cxnChg chg="del">
          <ac:chgData name="Meredith Engel" userId="584ccff6c896c099" providerId="LiveId" clId="{CBD68AB0-6E68-4D91-8928-35FFDC5F6D3E}" dt="2024-02-25T23:32:46.996" v="90" actId="26606"/>
          <ac:cxnSpMkLst>
            <pc:docMk/>
            <pc:sldMk cId="3734676949" sldId="261"/>
            <ac:cxnSpMk id="37" creationId="{64FA5DFF-7FE6-4855-84E6-DFA78EE978BD}"/>
          </ac:cxnSpMkLst>
        </pc:cxnChg>
        <pc:cxnChg chg="del">
          <ac:chgData name="Meredith Engel" userId="584ccff6c896c099" providerId="LiveId" clId="{CBD68AB0-6E68-4D91-8928-35FFDC5F6D3E}" dt="2024-02-25T23:32:46.996" v="90" actId="26606"/>
          <ac:cxnSpMkLst>
            <pc:docMk/>
            <pc:sldMk cId="3734676949" sldId="261"/>
            <ac:cxnSpMk id="39" creationId="{2AFD8CBA-54A3-4363-991B-B9C631BBFA74}"/>
          </ac:cxnSpMkLst>
        </pc:cxnChg>
      </pc:sldChg>
      <pc:sldChg chg="addSp modSp new mod setBg setClrOvrMap">
        <pc:chgData name="Meredith Engel" userId="584ccff6c896c099" providerId="LiveId" clId="{CBD68AB0-6E68-4D91-8928-35FFDC5F6D3E}" dt="2024-02-25T23:38:54.047" v="127" actId="207"/>
        <pc:sldMkLst>
          <pc:docMk/>
          <pc:sldMk cId="4020994071" sldId="262"/>
        </pc:sldMkLst>
        <pc:spChg chg="mod">
          <ac:chgData name="Meredith Engel" userId="584ccff6c896c099" providerId="LiveId" clId="{CBD68AB0-6E68-4D91-8928-35FFDC5F6D3E}" dt="2024-02-25T23:38:54.047" v="127" actId="207"/>
          <ac:spMkLst>
            <pc:docMk/>
            <pc:sldMk cId="4020994071" sldId="262"/>
            <ac:spMk id="2" creationId="{22D6CBA2-EFD4-BD23-D1DC-DC86D672BDCA}"/>
          </ac:spMkLst>
        </pc:spChg>
        <pc:spChg chg="mod">
          <ac:chgData name="Meredith Engel" userId="584ccff6c896c099" providerId="LiveId" clId="{CBD68AB0-6E68-4D91-8928-35FFDC5F6D3E}" dt="2024-02-25T23:38:45.033" v="126" actId="113"/>
          <ac:spMkLst>
            <pc:docMk/>
            <pc:sldMk cId="4020994071" sldId="262"/>
            <ac:spMk id="3" creationId="{0585B3E9-52CA-AFFA-CCB6-4753DC832248}"/>
          </ac:spMkLst>
        </pc:spChg>
        <pc:spChg chg="add">
          <ac:chgData name="Meredith Engel" userId="584ccff6c896c099" providerId="LiveId" clId="{CBD68AB0-6E68-4D91-8928-35FFDC5F6D3E}" dt="2024-02-25T23:38:35.821" v="125" actId="26606"/>
          <ac:spMkLst>
            <pc:docMk/>
            <pc:sldMk cId="4020994071" sldId="262"/>
            <ac:spMk id="10" creationId="{3BCB5F6A-9EB0-40B0-9D13-3023E9A20508}"/>
          </ac:spMkLst>
        </pc:spChg>
        <pc:picChg chg="add mod">
          <ac:chgData name="Meredith Engel" userId="584ccff6c896c099" providerId="LiveId" clId="{CBD68AB0-6E68-4D91-8928-35FFDC5F6D3E}" dt="2024-02-25T23:38:35.821" v="125" actId="26606"/>
          <ac:picMkLst>
            <pc:docMk/>
            <pc:sldMk cId="4020994071" sldId="262"/>
            <ac:picMk id="5" creationId="{AA135394-F302-B15F-A909-C15FA6387BD1}"/>
          </ac:picMkLst>
        </pc:picChg>
      </pc:sldChg>
      <pc:sldChg chg="addSp delSp modSp new mod setBg">
        <pc:chgData name="Meredith Engel" userId="584ccff6c896c099" providerId="LiveId" clId="{CBD68AB0-6E68-4D91-8928-35FFDC5F6D3E}" dt="2024-02-25T23:40:42.332" v="144" actId="12"/>
        <pc:sldMkLst>
          <pc:docMk/>
          <pc:sldMk cId="1146727503" sldId="263"/>
        </pc:sldMkLst>
        <pc:spChg chg="mod">
          <ac:chgData name="Meredith Engel" userId="584ccff6c896c099" providerId="LiveId" clId="{CBD68AB0-6E68-4D91-8928-35FFDC5F6D3E}" dt="2024-02-25T23:40:22.552" v="142" actId="20577"/>
          <ac:spMkLst>
            <pc:docMk/>
            <pc:sldMk cId="1146727503" sldId="263"/>
            <ac:spMk id="2" creationId="{A91728C1-1514-EC9C-7DF4-DBF20846376D}"/>
          </ac:spMkLst>
        </pc:spChg>
        <pc:spChg chg="del">
          <ac:chgData name="Meredith Engel" userId="584ccff6c896c099" providerId="LiveId" clId="{CBD68AB0-6E68-4D91-8928-35FFDC5F6D3E}" dt="2024-02-25T23:40:01.974" v="129"/>
          <ac:spMkLst>
            <pc:docMk/>
            <pc:sldMk cId="1146727503" sldId="263"/>
            <ac:spMk id="3" creationId="{EC28B717-5631-8A4A-3792-91929F5E15AD}"/>
          </ac:spMkLst>
        </pc:spChg>
        <pc:spChg chg="add mod">
          <ac:chgData name="Meredith Engel" userId="584ccff6c896c099" providerId="LiveId" clId="{CBD68AB0-6E68-4D91-8928-35FFDC5F6D3E}" dt="2024-02-25T23:40:42.332" v="144" actId="12"/>
          <ac:spMkLst>
            <pc:docMk/>
            <pc:sldMk cId="1146727503" sldId="263"/>
            <ac:spMk id="9" creationId="{9107CF0E-E9A3-016E-3364-91434A348C35}"/>
          </ac:spMkLst>
        </pc:spChg>
        <pc:spChg chg="add">
          <ac:chgData name="Meredith Engel" userId="584ccff6c896c099" providerId="LiveId" clId="{CBD68AB0-6E68-4D91-8928-35FFDC5F6D3E}" dt="2024-02-25T23:40:05.872" v="130" actId="26606"/>
          <ac:spMkLst>
            <pc:docMk/>
            <pc:sldMk cId="1146727503" sldId="263"/>
            <ac:spMk id="12" creationId="{3BCB5F6A-9EB0-40B0-9D13-3023E9A20508}"/>
          </ac:spMkLst>
        </pc:spChg>
        <pc:picChg chg="add mod">
          <ac:chgData name="Meredith Engel" userId="584ccff6c896c099" providerId="LiveId" clId="{CBD68AB0-6E68-4D91-8928-35FFDC5F6D3E}" dt="2024-02-25T23:40:05.872" v="130" actId="26606"/>
          <ac:picMkLst>
            <pc:docMk/>
            <pc:sldMk cId="1146727503" sldId="263"/>
            <ac:picMk id="5" creationId="{69A97E19-A2A4-8CB2-71B2-2DFA94FFB2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4.6 B Dictionaries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3" y="609600"/>
            <a:ext cx="5136521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What are Dictionaries?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dictionary in Python is a collection of items.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item is a pair made of a key and a value.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Dictionaries are used to store data values like a map, which unlike other Data Types that hold only a single value as an element, Dictionary holds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key:value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pair.</a:t>
            </a: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5" name="Picture 4" descr="Cartoon duck wearing glasses and a hoodie holding a dictionary&#10;&#10;Description automatically generated">
            <a:extLst>
              <a:ext uri="{FF2B5EF4-FFF2-40B4-BE49-F238E27FC236}">
                <a16:creationId xmlns:a16="http://schemas.microsoft.com/office/drawing/2014/main" id="{ED2EC3C4-4802-FCD8-F802-0431E6C5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r="1386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ck with ducklings in front of a chalkboard&#10;&#10;Description automatically generated">
            <a:extLst>
              <a:ext uri="{FF2B5EF4-FFF2-40B4-BE49-F238E27FC236}">
                <a16:creationId xmlns:a16="http://schemas.microsoft.com/office/drawing/2014/main" id="{BBDBC656-A9E8-1C1A-9576-309BE7ABC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1741026"/>
            <a:ext cx="3851122" cy="3880773"/>
          </a:xfrm>
        </p:spPr>
        <p:txBody>
          <a:bodyPr>
            <a:normAutofit fontScale="77500" lnSpcReduction="20000"/>
          </a:bodyPr>
          <a:lstStyle/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english_to_spanish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"one": "uno",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"two": "dos",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"three":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tres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"four": "cuatro",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"five":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cinco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"six": "seis",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"seven":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siete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"eight":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ocho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"nine":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nueve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"ten": "</a:t>
            </a:r>
            <a:r>
              <a:rPr lang="en-US" sz="22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diez</a:t>
            </a: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2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2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Keys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113532" cy="3880773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access a specific value, use the key enclosed in square brackets.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300" kern="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{'name': 'John', 'age': 30}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=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['name']  # Access 'John'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300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6" name="Picture 5" descr="A cartoon duck holding a key&#10;&#10;Description automatically generated">
            <a:extLst>
              <a:ext uri="{FF2B5EF4-FFF2-40B4-BE49-F238E27FC236}">
                <a16:creationId xmlns:a16="http://schemas.microsoft.com/office/drawing/2014/main" id="{EFA791A1-FC1B-26B2-7DC2-F8A2EC6AD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r="822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467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Get()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1731-EB3B-FB3D-1115-0CB5266DC19D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Safely access values using the get() method to avoid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kern="0" dirty="0">
              <a:solidFill>
                <a:srgbClr val="2D3B45"/>
              </a:solidFill>
              <a:latin typeface="Lato" panose="020F0502020204030203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{'name': 'John', 'age': 30}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 =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my_dict.get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('country', 'USA')  # Access 'USA' as default if 'country' doesn't exist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Picture 4" descr="Cartoon duck holding a book&#10;&#10;Description automatically generated">
            <a:extLst>
              <a:ext uri="{FF2B5EF4-FFF2-40B4-BE49-F238E27FC236}">
                <a16:creationId xmlns:a16="http://schemas.microsoft.com/office/drawing/2014/main" id="{E04C9878-433A-98D0-39FC-7BA12C6B9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1" r="142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CBA2-EFD4-BD23-D1DC-DC86D672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Looping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B3E9-52CA-AFFA-CCB6-4753DC832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Iterating through Keys: Use a loop to access all keys and their corresponding values.</a:t>
            </a: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{'name': 'John', 'age': 30}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key in </a:t>
            </a:r>
            <a:r>
              <a:rPr lang="en-US" b="1" kern="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print(key, </a:t>
            </a:r>
            <a:r>
              <a:rPr lang="en-US" b="1" kern="0" dirty="0" err="1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b="1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[key])  # Access both key and value</a:t>
            </a:r>
            <a:endParaRPr lang="en-US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cartoon duck doll holding keys&#10;&#10;Description automatically generated">
            <a:extLst>
              <a:ext uri="{FF2B5EF4-FFF2-40B4-BE49-F238E27FC236}">
                <a16:creationId xmlns:a16="http://schemas.microsoft.com/office/drawing/2014/main" id="{AA135394-F302-B15F-A909-C15FA6387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r="760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99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28C1-1514-EC9C-7DF4-DBF20846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Items()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07CF0E-E9A3-016E-3364-91434A348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Items: Iterate through key-value pairs using the items() method.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</a:t>
            </a:r>
            <a:r>
              <a:rPr lang="en-US" sz="1800" kern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{'name': 'John', 'age': 30}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key, value in </a:t>
            </a:r>
            <a:r>
              <a:rPr lang="en-US" sz="1800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my_dict.items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print(key, value)  # Access both key and value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artoon duck character in front of a computer&#10;&#10;Description automatically generated">
            <a:extLst>
              <a:ext uri="{FF2B5EF4-FFF2-40B4-BE49-F238E27FC236}">
                <a16:creationId xmlns:a16="http://schemas.microsoft.com/office/drawing/2014/main" id="{69A97E19-A2A4-8CB2-71B2-2DFA94FFB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r="1479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67275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428</TotalTime>
  <Words>346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</vt:lpstr>
      <vt:lpstr>Trebuchet MS</vt:lpstr>
      <vt:lpstr>Wingdings 3</vt:lpstr>
      <vt:lpstr>Facet</vt:lpstr>
      <vt:lpstr>PE 1 4.6 B Dictionaries</vt:lpstr>
      <vt:lpstr>What are Dictionaries?  </vt:lpstr>
      <vt:lpstr>Sample</vt:lpstr>
      <vt:lpstr>Using Keys</vt:lpstr>
      <vt:lpstr>Get()</vt:lpstr>
      <vt:lpstr>Looping</vt:lpstr>
      <vt:lpstr>Items()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39</cp:revision>
  <dcterms:created xsi:type="dcterms:W3CDTF">2023-10-29T22:11:05Z</dcterms:created>
  <dcterms:modified xsi:type="dcterms:W3CDTF">2024-02-25T23:40:48Z</dcterms:modified>
</cp:coreProperties>
</file>